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72" r:id="rId24"/>
    <p:sldId id="318" r:id="rId25"/>
    <p:sldId id="319" r:id="rId26"/>
    <p:sldId id="320" r:id="rId27"/>
    <p:sldId id="321" r:id="rId28"/>
    <p:sldId id="322" r:id="rId29"/>
    <p:sldId id="323" r:id="rId30"/>
    <p:sldId id="326" r:id="rId31"/>
    <p:sldId id="329" r:id="rId32"/>
    <p:sldId id="337" r:id="rId33"/>
    <p:sldId id="338" r:id="rId34"/>
    <p:sldId id="360" r:id="rId35"/>
    <p:sldId id="262" r:id="rId36"/>
    <p:sldId id="341" r:id="rId37"/>
    <p:sldId id="340" r:id="rId38"/>
    <p:sldId id="343" r:id="rId39"/>
    <p:sldId id="342" r:id="rId40"/>
    <p:sldId id="344" r:id="rId41"/>
    <p:sldId id="373" r:id="rId42"/>
    <p:sldId id="267" r:id="rId43"/>
    <p:sldId id="282" r:id="rId44"/>
    <p:sldId id="374" r:id="rId45"/>
    <p:sldId id="283" r:id="rId46"/>
    <p:sldId id="269" r:id="rId47"/>
    <p:sldId id="369" r:id="rId48"/>
    <p:sldId id="270" r:id="rId49"/>
    <p:sldId id="281" r:id="rId50"/>
    <p:sldId id="381" r:id="rId51"/>
    <p:sldId id="379" r:id="rId52"/>
    <p:sldId id="376" r:id="rId53"/>
    <p:sldId id="377" r:id="rId54"/>
    <p:sldId id="38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65" y="1745270"/>
            <a:ext cx="6908417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73141" y="624110"/>
            <a:ext cx="10001815" cy="1280890"/>
          </a:xfrm>
        </p:spPr>
        <p:txBody>
          <a:bodyPr/>
          <a:lstStyle/>
          <a:p>
            <a:r>
              <a:rPr lang="fr-FR" dirty="0" smtClean="0"/>
              <a:t>Des L-systèmes </a:t>
            </a:r>
            <a:r>
              <a:rPr lang="fr-FR" dirty="0" smtClean="0"/>
              <a:t>qui dépendent du contexte</a:t>
            </a:r>
            <a:endParaRPr lang="fr-FR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2"/>
          <a:stretch/>
        </p:blipFill>
        <p:spPr>
          <a:xfrm>
            <a:off x="3481294" y="2689928"/>
            <a:ext cx="6019800" cy="3666463"/>
          </a:xfrm>
          <a:prstGeom prst="rect">
            <a:avLst/>
          </a:prstGeom>
        </p:spPr>
      </p:pic>
      <p:sp>
        <p:nvSpPr>
          <p:cNvPr id="4" name="PoljeZBesedilom 3"/>
          <p:cNvSpPr txBox="1"/>
          <p:nvPr/>
        </p:nvSpPr>
        <p:spPr>
          <a:xfrm>
            <a:off x="3314144" y="2066631"/>
            <a:ext cx="919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Représentation du mot </a:t>
            </a:r>
            <a:r>
              <a:rPr lang="pt-BR" sz="2400" b="1" dirty="0" smtClean="0"/>
              <a:t>cc[cc]cb[ad][[a]cc]ac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010298" y="446086"/>
            <a:ext cx="8911687" cy="1280890"/>
          </a:xfrm>
        </p:spPr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3348299" y="2344477"/>
            <a:ext cx="3950510" cy="3079873"/>
          </a:xfrm>
        </p:spPr>
      </p:pic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en cours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7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</a:t>
            </a:r>
            <a:r>
              <a:rPr lang="fr-FR" dirty="0" smtClean="0"/>
              <a:t>l'environnement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5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5" name="Pravokotnik 4"/>
          <p:cNvSpPr/>
          <p:nvPr/>
        </p:nvSpPr>
        <p:spPr>
          <a:xfrm>
            <a:off x="2780155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L-système parent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8" name="Pravokotnik 7"/>
          <p:cNvSpPr/>
          <p:nvPr/>
        </p:nvSpPr>
        <p:spPr>
          <a:xfrm>
            <a:off x="2932555" y="49339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Duplication et mutation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9" name="Pravokotnik 8"/>
          <p:cNvSpPr/>
          <p:nvPr/>
        </p:nvSpPr>
        <p:spPr>
          <a:xfrm>
            <a:off x="1088361" y="1640546"/>
            <a:ext cx="2233518" cy="85079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Départ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12" name="Kolenski povezovalnik 11"/>
          <p:cNvCxnSpPr>
            <a:endCxn id="5" idx="1"/>
          </p:cNvCxnSpPr>
          <p:nvPr/>
        </p:nvCxnSpPr>
        <p:spPr>
          <a:xfrm rot="16200000" flipH="1">
            <a:off x="2022746" y="2543910"/>
            <a:ext cx="939782" cy="575035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Kolenski povezovalnik 14"/>
          <p:cNvCxnSpPr>
            <a:endCxn id="8" idx="0"/>
          </p:cNvCxnSpPr>
          <p:nvPr/>
        </p:nvCxnSpPr>
        <p:spPr>
          <a:xfrm rot="5400000">
            <a:off x="3445681" y="4330349"/>
            <a:ext cx="1207269" cy="2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lenski povezovalnik 18"/>
          <p:cNvCxnSpPr>
            <a:stCxn id="7" idx="1"/>
            <a:endCxn id="8" idx="3"/>
          </p:cNvCxnSpPr>
          <p:nvPr/>
        </p:nvCxnSpPr>
        <p:spPr>
          <a:xfrm rot="10800000" flipV="1">
            <a:off x="5166073" y="5206980"/>
            <a:ext cx="1447936" cy="152400"/>
          </a:xfrm>
          <a:prstGeom prst="bentConnector3">
            <a:avLst>
              <a:gd name="adj1" fmla="val 577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avokotnik 6"/>
          <p:cNvSpPr/>
          <p:nvPr/>
        </p:nvSpPr>
        <p:spPr>
          <a:xfrm>
            <a:off x="6614009" y="47815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Etude du phénotype (caractéristiques)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4" name="Kolenski povezovalnik 23"/>
          <p:cNvCxnSpPr>
            <a:stCxn id="7" idx="3"/>
            <a:endCxn id="6" idx="3"/>
          </p:cNvCxnSpPr>
          <p:nvPr/>
        </p:nvCxnSpPr>
        <p:spPr>
          <a:xfrm flipV="1">
            <a:off x="8847527" y="3301319"/>
            <a:ext cx="12700" cy="1905661"/>
          </a:xfrm>
          <a:prstGeom prst="bentConnector3">
            <a:avLst>
              <a:gd name="adj1" fmla="val 7685213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olenski povezovalnik 28"/>
          <p:cNvCxnSpPr>
            <a:stCxn id="6" idx="1"/>
          </p:cNvCxnSpPr>
          <p:nvPr/>
        </p:nvCxnSpPr>
        <p:spPr>
          <a:xfrm rot="10800000">
            <a:off x="5013675" y="3301319"/>
            <a:ext cx="1600335" cy="12700"/>
          </a:xfrm>
          <a:prstGeom prst="bentConnector3">
            <a:avLst>
              <a:gd name="adj1" fmla="val 1308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avokotnik 5"/>
          <p:cNvSpPr/>
          <p:nvPr/>
        </p:nvSpPr>
        <p:spPr>
          <a:xfrm>
            <a:off x="6614009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Sélection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d’écosystème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 environnement avec certains facteurs (humidité, luminosité…) ainsi que certaines plantes modélisées par l-systèmes et observer l’évolution du système.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60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15708</TotalTime>
  <Words>914</Words>
  <Application>Microsoft Office PowerPoint</Application>
  <PresentationFormat>Širokozaslonsko</PresentationFormat>
  <Paragraphs>297</Paragraphs>
  <Slides>54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54</vt:i4>
      </vt:variant>
    </vt:vector>
  </HeadingPairs>
  <TitlesOfParts>
    <vt:vector size="60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Extension des L-systèmes</vt:lpstr>
      <vt:lpstr>Un exemple de L-système stochastique</vt:lpstr>
      <vt:lpstr>Des L-systèmes qui dépendent du contexte</vt:lpstr>
      <vt:lpstr>L-systèmes en 3D</vt:lpstr>
      <vt:lpstr>Extension de la turtle</vt:lpstr>
      <vt:lpstr>Utilisation de</vt:lpstr>
      <vt:lpstr>Des essais d’impression 3D</vt:lpstr>
      <vt:lpstr>Projet en cours</vt:lpstr>
      <vt:lpstr>Une adaptation à l'environnement</vt:lpstr>
      <vt:lpstr>Modélisation d’espèces disparues grâce à leurs fossile</vt:lpstr>
      <vt:lpstr>Des mutations de L système</vt:lpstr>
      <vt:lpstr>Création d’écosystème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52</cp:revision>
  <dcterms:created xsi:type="dcterms:W3CDTF">2018-01-14T10:57:57Z</dcterms:created>
  <dcterms:modified xsi:type="dcterms:W3CDTF">2018-01-30T17:02:32Z</dcterms:modified>
</cp:coreProperties>
</file>